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A62E1-FC37-4DCA-AC0D-E7CC16428C76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DB65E-961B-49DA-B717-54D9FC07C0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377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A62E1-FC37-4DCA-AC0D-E7CC16428C76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DB65E-961B-49DA-B717-54D9FC07C0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499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A62E1-FC37-4DCA-AC0D-E7CC16428C76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DB65E-961B-49DA-B717-54D9FC07C0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181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A62E1-FC37-4DCA-AC0D-E7CC16428C76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DB65E-961B-49DA-B717-54D9FC07C0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464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A62E1-FC37-4DCA-AC0D-E7CC16428C76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DB65E-961B-49DA-B717-54D9FC07C0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929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A62E1-FC37-4DCA-AC0D-E7CC16428C76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DB65E-961B-49DA-B717-54D9FC07C0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704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A62E1-FC37-4DCA-AC0D-E7CC16428C76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DB65E-961B-49DA-B717-54D9FC07C0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443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A62E1-FC37-4DCA-AC0D-E7CC16428C76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DB65E-961B-49DA-B717-54D9FC07C0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40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A62E1-FC37-4DCA-AC0D-E7CC16428C76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DB65E-961B-49DA-B717-54D9FC07C0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180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A62E1-FC37-4DCA-AC0D-E7CC16428C76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DB65E-961B-49DA-B717-54D9FC07C0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354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A62E1-FC37-4DCA-AC0D-E7CC16428C76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DB65E-961B-49DA-B717-54D9FC07C0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272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A62E1-FC37-4DCA-AC0D-E7CC16428C76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DB65E-961B-49DA-B717-54D9FC07C0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990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4173" y="1122363"/>
            <a:ext cx="10054935" cy="2387600"/>
          </a:xfrm>
        </p:spPr>
        <p:txBody>
          <a:bodyPr>
            <a:normAutofit/>
          </a:bodyPr>
          <a:lstStyle/>
          <a:p>
            <a:endParaRPr lang="en-US" sz="14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4173" y="3602037"/>
            <a:ext cx="10054936" cy="3079317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704819" y="1423980"/>
            <a:ext cx="2774373" cy="815794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Phó Chủ tịch thường trực</a:t>
            </a:r>
          </a:p>
          <a:p>
            <a:pPr algn="ctr"/>
            <a:r>
              <a:rPr lang="en-US" sz="1600" b="1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ThS Nguyễn Thị Tuyết Minh</a:t>
            </a:r>
            <a:r>
              <a:rPr lang="en-US" sz="1300" smtClean="0"/>
              <a:t>	</a:t>
            </a:r>
            <a:r>
              <a:rPr lang="en-US" smtClean="0"/>
              <a:t>	</a:t>
            </a:r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3803072" y="46144"/>
            <a:ext cx="3740727" cy="852199"/>
          </a:xfrm>
          <a:prstGeom prst="roundRect">
            <a:avLst/>
          </a:prstGeom>
          <a:solidFill>
            <a:srgbClr val="00B0F0"/>
          </a:solidFill>
          <a:ln w="412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Chủ tịch </a:t>
            </a:r>
          </a:p>
          <a:p>
            <a:pPr algn="ctr"/>
            <a:r>
              <a:rPr lang="en-US" sz="1600" b="1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TS.NSND Phạm Anh Phương</a:t>
            </a:r>
            <a:endParaRPr lang="en-US" sz="1600" b="1" i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087397" y="1403682"/>
            <a:ext cx="2672195" cy="812038"/>
          </a:xfrm>
          <a:prstGeom prst="roundRect">
            <a:avLst/>
          </a:prstGeom>
          <a:solidFill>
            <a:srgbClr val="00B0F0"/>
          </a:solidFill>
          <a:ln w="412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Phó Chủ tịch</a:t>
            </a:r>
          </a:p>
          <a:p>
            <a:pPr algn="ctr"/>
            <a:r>
              <a:rPr lang="en-US" sz="1600" b="1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NSND Hà Thế Dũng</a:t>
            </a:r>
            <a:endParaRPr lang="en-US" sz="1600" b="1" i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047529" y="2843624"/>
            <a:ext cx="2835678" cy="729169"/>
          </a:xfrm>
          <a:prstGeom prst="roundRect">
            <a:avLst/>
          </a:prstGeom>
          <a:solidFill>
            <a:srgbClr val="00B0F0"/>
          </a:solidFill>
          <a:ln w="412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 phòng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225523" y="5532120"/>
            <a:ext cx="1768242" cy="1166027"/>
          </a:xfrm>
          <a:prstGeom prst="roundRect">
            <a:avLst/>
          </a:prstGeom>
          <a:solidFill>
            <a:srgbClr val="00B0F0"/>
          </a:solidFill>
          <a:ln w="412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/>
            <a:r>
              <a:rPr lang="en-US" sz="13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 tác hội viên - VTLT</a:t>
            </a:r>
          </a:p>
          <a:p>
            <a:pPr algn="ctr"/>
            <a:r>
              <a:rPr lang="en-US" sz="13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. Trịnh </a:t>
            </a:r>
            <a:r>
              <a:rPr 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Thanh </a:t>
            </a:r>
            <a:r>
              <a:rPr lang="en-US" sz="12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</a:p>
          <a:p>
            <a:pPr algn="ctr"/>
            <a:r>
              <a:rPr lang="en-US" sz="12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2. Phạm </a:t>
            </a:r>
            <a:r>
              <a:rPr lang="en-US" sz="12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Nguyệt Hằng</a:t>
            </a:r>
          </a:p>
          <a:p>
            <a:pPr algn="ctr"/>
            <a:r>
              <a:rPr lang="en-US" sz="13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sz="13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78588" y="5532120"/>
            <a:ext cx="1958922" cy="1183761"/>
          </a:xfrm>
          <a:prstGeom prst="roundRect">
            <a:avLst/>
          </a:prstGeom>
          <a:solidFill>
            <a:srgbClr val="00B0F0"/>
          </a:solidFill>
          <a:ln w="4445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/>
            <a:r>
              <a:rPr lang="en-US" sz="13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 Kế </a:t>
            </a:r>
            <a:r>
              <a:rPr lang="en-US" sz="13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hoạch</a:t>
            </a:r>
          </a:p>
          <a:p>
            <a:pPr algn="ctr"/>
            <a:r>
              <a:rPr lang="en-US" sz="13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tài vụ</a:t>
            </a:r>
          </a:p>
          <a:p>
            <a:pPr marL="228600" indent="-228600">
              <a:buAutoNum type="arabicPeriod"/>
            </a:pPr>
            <a:r>
              <a:rPr lang="en-US" sz="1200" b="1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 toán trưởng </a:t>
            </a:r>
          </a:p>
          <a:p>
            <a:r>
              <a:rPr lang="en-US" sz="12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1200" b="1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Nguyễn </a:t>
            </a:r>
            <a:r>
              <a:rPr lang="en-US" sz="1200" b="1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Ngọc </a:t>
            </a:r>
            <a:r>
              <a:rPr lang="en-US" sz="1200" b="1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</a:t>
            </a:r>
          </a:p>
          <a:p>
            <a:r>
              <a:rPr lang="en-US" sz="1200" b="1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1100" b="1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Thủ quỹ </a:t>
            </a:r>
            <a:r>
              <a:rPr lang="en-US" sz="1200" b="1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Đặng </a:t>
            </a:r>
            <a:r>
              <a:rPr lang="en-US" sz="1200" b="1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 </a:t>
            </a:r>
            <a:r>
              <a:rPr lang="en-US" sz="1200" b="1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Hương</a:t>
            </a:r>
            <a:endParaRPr lang="en-US" sz="1200" b="1" i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0266022" y="5532120"/>
            <a:ext cx="1801854" cy="1149232"/>
          </a:xfrm>
          <a:prstGeom prst="roundRect">
            <a:avLst/>
          </a:prstGeom>
          <a:solidFill>
            <a:srgbClr val="00B0F0"/>
          </a:solidFill>
          <a:ln w="412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/>
            <a:r>
              <a:rPr lang="en-US" sz="13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Phóng viên-BTV</a:t>
            </a:r>
          </a:p>
          <a:p>
            <a:r>
              <a:rPr lang="en-US" sz="1100" b="1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Nhà báo</a:t>
            </a:r>
          </a:p>
          <a:p>
            <a:r>
              <a:rPr lang="en-US" sz="1100" b="1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Nguyễn Thanh Hoa</a:t>
            </a:r>
          </a:p>
          <a:p>
            <a:r>
              <a:rPr lang="en-US" sz="1100" b="1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11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 </a:t>
            </a:r>
            <a:r>
              <a:rPr lang="en-US" sz="1100" b="1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</a:p>
          <a:p>
            <a:r>
              <a:rPr lang="en-US" sz="1100" b="1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Nguyễn Phương Lan</a:t>
            </a:r>
            <a:r>
              <a:rPr lang="en-US" sz="11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269149" y="5532120"/>
            <a:ext cx="2055496" cy="1146115"/>
          </a:xfrm>
          <a:prstGeom prst="roundRect">
            <a:avLst/>
          </a:prstGeom>
          <a:solidFill>
            <a:srgbClr val="00B0F0"/>
          </a:solidFill>
          <a:ln w="412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/>
            <a:r>
              <a:rPr lang="en-US" sz="13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Phụ trách</a:t>
            </a:r>
          </a:p>
          <a:p>
            <a:pPr algn="ctr"/>
            <a:endParaRPr lang="en-US" sz="13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ThS Nguyễn Thị Tuyết Minh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7189470" y="893124"/>
            <a:ext cx="0" cy="524455"/>
          </a:xfrm>
          <a:prstGeom prst="line">
            <a:avLst/>
          </a:prstGeom>
          <a:ln w="47625" cap="flat" cmpd="sng">
            <a:solidFill>
              <a:schemeClr val="accent5">
                <a:alpha val="98000"/>
              </a:schemeClr>
            </a:solidFill>
            <a:miter lim="800000"/>
            <a:tail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/>
          <p:cNvSpPr/>
          <p:nvPr/>
        </p:nvSpPr>
        <p:spPr>
          <a:xfrm>
            <a:off x="6715425" y="2888078"/>
            <a:ext cx="2835678" cy="758781"/>
          </a:xfrm>
          <a:prstGeom prst="roundRect">
            <a:avLst/>
          </a:prstGeom>
          <a:solidFill>
            <a:srgbClr val="00B0F0"/>
          </a:solidFill>
          <a:ln w="412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Tạp chí Nhịp Điệu</a:t>
            </a:r>
            <a:endParaRPr lang="en-US" sz="16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>
            <a:off x="4092006" y="2251464"/>
            <a:ext cx="1037" cy="268706"/>
          </a:xfrm>
          <a:prstGeom prst="line">
            <a:avLst/>
          </a:prstGeom>
          <a:ln w="47625">
            <a:solidFill>
              <a:schemeClr val="accent5">
                <a:alpha val="9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558646" y="2228804"/>
            <a:ext cx="0" cy="286546"/>
          </a:xfrm>
          <a:prstGeom prst="line">
            <a:avLst/>
          </a:prstGeom>
          <a:ln w="47625">
            <a:solidFill>
              <a:schemeClr val="accent5">
                <a:alpha val="9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4094018" y="2515350"/>
            <a:ext cx="3464628" cy="9642"/>
          </a:xfrm>
          <a:prstGeom prst="line">
            <a:avLst/>
          </a:prstGeom>
          <a:ln w="47625">
            <a:solidFill>
              <a:schemeClr val="accent5">
                <a:alpha val="9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4592782" y="2515350"/>
            <a:ext cx="1" cy="332281"/>
          </a:xfrm>
          <a:prstGeom prst="line">
            <a:avLst/>
          </a:prstGeom>
          <a:ln w="47625">
            <a:solidFill>
              <a:schemeClr val="accent5">
                <a:alpha val="9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ounded Rectangle 66"/>
          <p:cNvSpPr/>
          <p:nvPr/>
        </p:nvSpPr>
        <p:spPr>
          <a:xfrm>
            <a:off x="1302674" y="4138452"/>
            <a:ext cx="2835678" cy="729169"/>
          </a:xfrm>
          <a:prstGeom prst="roundRect">
            <a:avLst/>
          </a:prstGeom>
          <a:solidFill>
            <a:srgbClr val="00B0F0"/>
          </a:solidFill>
          <a:ln w="412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ChánhVăn phòng</a:t>
            </a:r>
          </a:p>
          <a:p>
            <a:pPr algn="ctr"/>
            <a:r>
              <a:rPr lang="en-US" sz="1400" b="1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TS Trần Quốc Tuấn</a:t>
            </a:r>
            <a:endParaRPr lang="en-US" sz="1400" b="1" i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7403398" y="4180117"/>
            <a:ext cx="2835678" cy="704297"/>
          </a:xfrm>
          <a:prstGeom prst="roundRect">
            <a:avLst/>
          </a:prstGeom>
          <a:solidFill>
            <a:srgbClr val="00B0F0"/>
          </a:solidFill>
          <a:ln w="412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 biên tập</a:t>
            </a:r>
          </a:p>
          <a:p>
            <a:pPr algn="ctr"/>
            <a:r>
              <a:rPr lang="en-US" sz="14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PGS.TS.NSND Ứng Duy Thịnh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4078887" y="5532121"/>
            <a:ext cx="1757399" cy="1157630"/>
          </a:xfrm>
          <a:prstGeom prst="roundRect">
            <a:avLst/>
          </a:prstGeom>
          <a:solidFill>
            <a:srgbClr val="00B0F0"/>
          </a:solidFill>
          <a:ln w="412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/>
            <a:r>
              <a:rPr lang="en-US" sz="13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 Hành chính quản trị</a:t>
            </a:r>
          </a:p>
          <a:p>
            <a:pPr algn="ctr"/>
            <a:r>
              <a:rPr lang="en-US" sz="1200" b="1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Trịnh Văn Thắng</a:t>
            </a:r>
          </a:p>
          <a:p>
            <a:pPr algn="ctr"/>
            <a:r>
              <a:rPr lang="en-US" sz="1200" b="1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Lê Thị Thành</a:t>
            </a:r>
            <a:endParaRPr lang="en-US" sz="1200" b="1" i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8422311" y="5532121"/>
            <a:ext cx="1700229" cy="1142998"/>
          </a:xfrm>
          <a:prstGeom prst="roundRect">
            <a:avLst/>
          </a:prstGeom>
          <a:solidFill>
            <a:srgbClr val="00B0F0"/>
          </a:solidFill>
          <a:ln w="412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/>
            <a:r>
              <a:rPr lang="en-US" sz="13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Trưởng Ban</a:t>
            </a:r>
          </a:p>
          <a:p>
            <a:pPr algn="ctr"/>
            <a:r>
              <a:rPr lang="en-US" sz="13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Biên tập</a:t>
            </a:r>
          </a:p>
          <a:p>
            <a:pPr algn="ctr"/>
            <a:r>
              <a:rPr lang="en-US" sz="1200" b="1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TS Cao Ngọc</a:t>
            </a:r>
            <a:endParaRPr lang="en-US" sz="1200" b="1" i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Straight Connector 77"/>
          <p:cNvCxnSpPr/>
          <p:nvPr/>
        </p:nvCxnSpPr>
        <p:spPr>
          <a:xfrm>
            <a:off x="7188476" y="2493230"/>
            <a:ext cx="1988" cy="416968"/>
          </a:xfrm>
          <a:prstGeom prst="line">
            <a:avLst/>
          </a:prstGeom>
          <a:ln w="47625">
            <a:solidFill>
              <a:schemeClr val="accent5">
                <a:alpha val="9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7726455" y="3660301"/>
            <a:ext cx="4949" cy="519816"/>
          </a:xfrm>
          <a:prstGeom prst="line">
            <a:avLst/>
          </a:prstGeom>
          <a:ln w="47625">
            <a:solidFill>
              <a:schemeClr val="accent5">
                <a:alpha val="9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 flipH="1">
            <a:off x="1856637" y="4866567"/>
            <a:ext cx="1285919" cy="689505"/>
          </a:xfrm>
          <a:prstGeom prst="line">
            <a:avLst/>
          </a:prstGeom>
          <a:ln w="47625">
            <a:solidFill>
              <a:schemeClr val="accent5">
                <a:alpha val="9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endCxn id="10" idx="0"/>
          </p:cNvCxnSpPr>
          <p:nvPr/>
        </p:nvCxnSpPr>
        <p:spPr>
          <a:xfrm flipH="1">
            <a:off x="3109644" y="4867621"/>
            <a:ext cx="45611" cy="664499"/>
          </a:xfrm>
          <a:prstGeom prst="line">
            <a:avLst/>
          </a:prstGeom>
          <a:ln w="47625">
            <a:solidFill>
              <a:schemeClr val="accent5">
                <a:alpha val="9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3182431" y="4866567"/>
            <a:ext cx="1039782" cy="665553"/>
          </a:xfrm>
          <a:prstGeom prst="line">
            <a:avLst/>
          </a:prstGeom>
          <a:ln w="47625">
            <a:solidFill>
              <a:schemeClr val="accent5">
                <a:alpha val="9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9063321" y="4884414"/>
            <a:ext cx="38011" cy="680191"/>
          </a:xfrm>
          <a:prstGeom prst="line">
            <a:avLst/>
          </a:prstGeom>
          <a:ln w="47625">
            <a:solidFill>
              <a:schemeClr val="accent5">
                <a:alpha val="9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 flipH="1">
            <a:off x="8004103" y="4913658"/>
            <a:ext cx="1048457" cy="618462"/>
          </a:xfrm>
          <a:prstGeom prst="line">
            <a:avLst/>
          </a:prstGeom>
          <a:ln w="47625">
            <a:solidFill>
              <a:schemeClr val="accent5">
                <a:alpha val="9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9052560" y="4903470"/>
            <a:ext cx="1319021" cy="661135"/>
          </a:xfrm>
          <a:prstGeom prst="line">
            <a:avLst/>
          </a:prstGeom>
          <a:ln w="47625">
            <a:solidFill>
              <a:schemeClr val="accent5">
                <a:alpha val="9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>
            <a:off x="4592782" y="899525"/>
            <a:ext cx="0" cy="524455"/>
          </a:xfrm>
          <a:prstGeom prst="line">
            <a:avLst/>
          </a:prstGeom>
          <a:ln w="47625" cap="flat" cmpd="sng">
            <a:solidFill>
              <a:schemeClr val="accent5">
                <a:alpha val="98000"/>
              </a:schemeClr>
            </a:solidFill>
            <a:miter lim="800000"/>
            <a:tail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 flipH="1">
            <a:off x="3860222" y="3580194"/>
            <a:ext cx="4499" cy="571798"/>
          </a:xfrm>
          <a:prstGeom prst="line">
            <a:avLst/>
          </a:prstGeom>
          <a:ln w="47625">
            <a:solidFill>
              <a:schemeClr val="accent5">
                <a:alpha val="9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947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cmpd="thickThin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128</Words>
  <Application>Microsoft Office PowerPoint</Application>
  <PresentationFormat>Widescreen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tịch  Phó Chủ tịch thường trực Phó Chủ tịch</dc:title>
  <dc:creator>HP</dc:creator>
  <cp:lastModifiedBy>HP</cp:lastModifiedBy>
  <cp:revision>16</cp:revision>
  <dcterms:created xsi:type="dcterms:W3CDTF">2023-04-14T04:01:24Z</dcterms:created>
  <dcterms:modified xsi:type="dcterms:W3CDTF">2023-04-17T08:22:45Z</dcterms:modified>
</cp:coreProperties>
</file>